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</p:sldMasterIdLst>
  <p:handoutMasterIdLst>
    <p:handoutMasterId r:id="rId17"/>
  </p:handoutMasterIdLst>
  <p:sldIdLst>
    <p:sldId id="510" r:id="rId3"/>
    <p:sldId id="511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12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스퀘어 ExtraBold" panose="020B0600000101010101" pitchFamily="50" charset="-127"/>
      <p:bold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4178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  <p15:guide id="7" pos="226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398"/>
    <a:srgbClr val="F398AA"/>
    <a:srgbClr val="FB9B4B"/>
    <a:srgbClr val="FCBB85"/>
    <a:srgbClr val="F15F69"/>
    <a:srgbClr val="F09D2E"/>
    <a:srgbClr val="4472C4"/>
    <a:srgbClr val="BD7413"/>
    <a:srgbClr val="FCAD10"/>
    <a:srgbClr val="F8B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1500" y="108"/>
      </p:cViewPr>
      <p:guideLst>
        <p:guide orient="horz" pos="4178"/>
        <p:guide orient="horz" pos="595"/>
        <p:guide pos="226"/>
        <p:guide orient="horz" pos="6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1EB32-CAD4-4B2D-98BC-2BB005D13AAE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A59E-4140-490E-B31E-2EFD121D8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4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469415" y="6498000"/>
            <a:ext cx="1674585" cy="360000"/>
            <a:chOff x="7460734" y="281041"/>
            <a:chExt cx="1674585" cy="36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CA31BF8E-6835-4A12-A88B-1F0B7F82D4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34" y="281041"/>
              <a:ext cx="81159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1C6CD21A-420D-456C-A259-27C7989049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729" y="281041"/>
              <a:ext cx="81159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387812-5C42-41CC-8FE8-EE602F70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7D4409-DD46-402C-A0E2-EDFF915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EB337E-6B46-46DB-B6D4-BDD62D1A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89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CF9CEF-6E5A-489C-83FB-4ACCC14C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3E4D46-1A19-45ED-9EFE-D6658FF3D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7B230F3-4305-4414-A31F-6CEFA1EF6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E425B4E-0129-47E1-A09A-9662787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AF18C0-75CA-4DEC-8551-C48B05A0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11D347-0FBA-426F-AAA2-8C20F521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3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F3B403-D990-4658-B720-C7E23DA8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4F03923-47CA-4DC1-B7DA-AB0D1E0C6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C220FA6-14CF-4428-9981-DCD47220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71998C3-94B2-42F4-9858-3E5424D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D139B5-8A0F-4D58-9958-B8FE356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BC64F8-AC6D-4329-B3C4-0B59A5BB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4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2B7EB1-AEF5-4DB6-80ED-EA2F159B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BC2927A-C145-40E7-97EF-E5A2106CC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8A9FEB4-C54D-4E18-81AD-0AB56B2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0E720-AF4C-4228-BF37-499C3AC2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8B250E-2E56-41ED-B113-3A0D7E76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89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9AFA2A7-572D-487B-96A8-5065E8607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13BB422-C7CB-4C94-B4FA-0C86CE395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0239C1-9976-4D95-83FA-02DC176F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1FC229-1251-4D81-9A00-65A3E8DC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BE6B97B-7E13-4EB3-80E4-D5611BDE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6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A8D393-1CB1-4D0E-84C1-20E05782C90E}"/>
              </a:ext>
            </a:extLst>
          </p:cNvPr>
          <p:cNvSpPr/>
          <p:nvPr/>
        </p:nvSpPr>
        <p:spPr>
          <a:xfrm>
            <a:off x="0" y="0"/>
            <a:ext cx="704850" cy="933450"/>
          </a:xfrm>
          <a:prstGeom prst="rect">
            <a:avLst/>
          </a:prstGeom>
          <a:solidFill>
            <a:srgbClr val="FC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08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198D45-34E9-4259-B44E-727DC39C6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440707-2670-4AD2-B0E7-97B24EF3C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276171-54E8-49B1-BF92-0BA780D4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E700213-2300-4CF1-AED8-C1E89962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2172C-6720-4D52-AB84-316124EE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8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5BBF9E-E8FD-4C68-863F-DA275706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AF62E4-FB96-4D06-B19F-64F93257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86B1AC9-BCFA-4190-BD94-D8C52B9F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07B5334-8362-4857-B3E7-B27A6FB7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236BB0-9B4C-4800-B5B9-93A5C90C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3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A2F221-1747-4DD8-BDDE-5BEF4880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AF252BE-1F2D-4E68-8E76-6EA152E3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B76A9D-C743-446E-AC52-134088D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D69D491-87EF-4706-8436-7834A1D7B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A385B8-B2B9-4363-9C84-367008F5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6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42259-6C8D-4395-9D30-0119D4F9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ACC3B6-4C1D-48D1-A3AF-01F0BB18F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C2680D-4F77-4663-95C4-B4A6491B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9AF3647-B853-4315-A3A9-CF615A51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96CA2E0-076A-4067-BAEB-19D71108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187C479-7BCD-4F6A-B6F6-301DFBCE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76F00E-4D4E-4219-8A11-1CF0F72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C71518-F104-4D1B-B069-A0E64EB00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9B9C2DD-F2DC-4966-83F5-1B2376568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ABF41EF-00CB-4CBA-931A-751835581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14C7231-080A-48BD-9C82-16CBF46BD0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54F2242-2CDF-4E0C-85CA-05BB4C63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92916EE-C54C-42E5-8E11-2AB0CACE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6E45F42-5DBD-496D-B68A-EB7EAE8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52D186-60E9-49DA-826D-E5981D1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F7AC03-BBDD-466E-B311-76766939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C98F8BE-A1C5-4A9B-B04F-9CE0AB1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DEC0E8F-FB55-4B82-ABA9-8A7D1B49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5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F2112-E8BF-492A-9E8C-007FC5BF09F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17F-5ABC-445A-8C12-28BDE62960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201ED3D-82E0-49AE-8371-CE79E06E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648E2A-31B4-4BCB-9BAC-E28EEB36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6644CDB-49B9-44C5-BAE2-0D79511E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EE46-5033-48C0-98A4-43014606F9BF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9F4C492-A372-47B8-A04B-3FAF59C4D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801C63-4E49-4C8D-8962-7E2C5C0A1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FE726-CD3F-42A8-925B-E3677858A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1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82AB871-172F-4FEA-BE8D-824D66C44654}"/>
              </a:ext>
            </a:extLst>
          </p:cNvPr>
          <p:cNvGrpSpPr/>
          <p:nvPr/>
        </p:nvGrpSpPr>
        <p:grpSpPr>
          <a:xfrm>
            <a:off x="4148007" y="1546473"/>
            <a:ext cx="1819437" cy="406802"/>
            <a:chOff x="3220230" y="636662"/>
            <a:chExt cx="947402" cy="406802"/>
          </a:xfrm>
        </p:grpSpPr>
        <p:sp>
          <p:nvSpPr>
            <p:cNvPr id="15" name="모서리가 둥근 직사각형 91">
              <a:extLst>
                <a:ext uri="{FF2B5EF4-FFF2-40B4-BE49-F238E27FC236}">
                  <a16:creationId xmlns:a16="http://schemas.microsoft.com/office/drawing/2014/main" xmlns="" id="{CBD65193-97F2-4CBE-86D1-E50378D2A037}"/>
                </a:ext>
              </a:extLst>
            </p:cNvPr>
            <p:cNvSpPr/>
            <p:nvPr/>
          </p:nvSpPr>
          <p:spPr>
            <a:xfrm>
              <a:off x="3220230" y="636662"/>
              <a:ext cx="947402" cy="4068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alpha val="0"/>
                    </a:schemeClr>
                  </a:gs>
                </a:gsLst>
                <a:lin ang="16200000" scaled="1"/>
                <a:tileRect/>
              </a:gradFill>
            </a:ln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DA8B9C58-02C6-4E3B-98E3-374685009832}"/>
                </a:ext>
              </a:extLst>
            </p:cNvPr>
            <p:cNvSpPr/>
            <p:nvPr/>
          </p:nvSpPr>
          <p:spPr>
            <a:xfrm>
              <a:off x="3220233" y="643353"/>
              <a:ext cx="9473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초등 </a:t>
              </a:r>
              <a:r>
                <a:rPr lang="en-US" altLang="ko-KR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2-2</a:t>
              </a:r>
              <a:r>
                <a:rPr lang="ko-KR" altLang="en-US" sz="20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차시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0BA3960-7F1C-4449-8B30-013A0C994914}"/>
              </a:ext>
            </a:extLst>
          </p:cNvPr>
          <p:cNvSpPr/>
          <p:nvPr/>
        </p:nvSpPr>
        <p:spPr>
          <a:xfrm>
            <a:off x="4049739" y="1971564"/>
            <a:ext cx="5021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길이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변화가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D60A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생물에게 미치는 영향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B9399F4-BC3D-48F6-B8C2-1C9D4428FBAC}"/>
              </a:ext>
            </a:extLst>
          </p:cNvPr>
          <p:cNvSpPr/>
          <p:nvPr/>
        </p:nvSpPr>
        <p:spPr>
          <a:xfrm>
            <a:off x="4148007" y="3164116"/>
            <a:ext cx="4767393" cy="339404"/>
          </a:xfrm>
          <a:prstGeom prst="rect">
            <a:avLst/>
          </a:prstGeom>
          <a:solidFill>
            <a:srgbClr val="4D6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" bIns="18000" rtlCol="0" anchor="ctr"/>
          <a:lstStyle/>
          <a:p>
            <a:pPr algn="ctr"/>
            <a:r>
              <a:rPr lang="ko-KR" altLang="en-US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시작점과 길이변화는 생물과 우리 생활에 어떤 영향을 줄까</a:t>
            </a:r>
            <a:r>
              <a:rPr lang="en-US" altLang="ko-KR" sz="1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615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6" name="그림 15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44C6C25-145D-4BBD-8B6D-F9D6645957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b="8254"/>
          <a:stretch/>
        </p:blipFill>
        <p:spPr>
          <a:xfrm>
            <a:off x="2800350" y="1704975"/>
            <a:ext cx="5353052" cy="31718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4F236DC-40F7-4DDE-83BB-291543B10063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북쪽으로 이동하는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한국의 대나무</a:t>
            </a:r>
          </a:p>
        </p:txBody>
      </p:sp>
    </p:spTree>
    <p:extLst>
      <p:ext uri="{BB962C8B-B14F-4D97-AF65-F5344CB8AC3E}">
        <p14:creationId xmlns:p14="http://schemas.microsoft.com/office/powerpoint/2010/main" val="250401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ED448CE-E1E7-49EA-80E4-C2EC0C8AC0AA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계절달력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이벤트 날짜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1D1D95F-4501-4611-B788-03E206B7ED41}"/>
              </a:ext>
            </a:extLst>
          </p:cNvPr>
          <p:cNvSpPr/>
          <p:nvPr/>
        </p:nvSpPr>
        <p:spPr>
          <a:xfrm>
            <a:off x="0" y="942974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xmlns="" id="{287CE8BC-71A9-4029-ACE2-23184668C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032158"/>
              </p:ext>
            </p:extLst>
          </p:nvPr>
        </p:nvGraphicFramePr>
        <p:xfrm>
          <a:off x="328612" y="1298614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C53929C-A7FF-4AA8-BEBA-87C68C4A75D2}"/>
              </a:ext>
            </a:extLst>
          </p:cNvPr>
          <p:cNvSpPr/>
          <p:nvPr/>
        </p:nvSpPr>
        <p:spPr>
          <a:xfrm>
            <a:off x="1657219" y="936603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xmlns="" id="{748C3C1A-69B5-4671-89C5-86C71CCCC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35550"/>
              </p:ext>
            </p:extLst>
          </p:nvPr>
        </p:nvGraphicFramePr>
        <p:xfrm>
          <a:off x="2467975" y="1298614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xmlns="" id="{A225C239-6860-4B91-BA10-47D4794C0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157779"/>
              </p:ext>
            </p:extLst>
          </p:nvPr>
        </p:nvGraphicFramePr>
        <p:xfrm>
          <a:off x="4607338" y="1298614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xmlns="" id="{EB261ECD-8032-4629-BF8A-122A23AAF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405652"/>
              </p:ext>
            </p:extLst>
          </p:nvPr>
        </p:nvGraphicFramePr>
        <p:xfrm>
          <a:off x="6746700" y="1298614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F1D8DD1-720F-417E-B32A-D59791A09751}"/>
              </a:ext>
            </a:extLst>
          </p:cNvPr>
          <p:cNvSpPr/>
          <p:nvPr/>
        </p:nvSpPr>
        <p:spPr>
          <a:xfrm>
            <a:off x="3796012" y="936603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A8959B6-6873-40C1-9D2C-E99C6946A620}"/>
              </a:ext>
            </a:extLst>
          </p:cNvPr>
          <p:cNvSpPr/>
          <p:nvPr/>
        </p:nvSpPr>
        <p:spPr>
          <a:xfrm>
            <a:off x="5934805" y="936603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6F6F325-DD74-40B3-BEF8-CFA39258F41E}"/>
              </a:ext>
            </a:extLst>
          </p:cNvPr>
          <p:cNvSpPr/>
          <p:nvPr/>
        </p:nvSpPr>
        <p:spPr>
          <a:xfrm>
            <a:off x="8073598" y="936603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xmlns="" id="{214C9825-25B2-4EFF-93DD-638E374C5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51328"/>
              </p:ext>
            </p:extLst>
          </p:nvPr>
        </p:nvGraphicFramePr>
        <p:xfrm>
          <a:off x="328612" y="3146859"/>
          <a:ext cx="2068115" cy="14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18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BC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  <a:tr h="183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5442720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6D5CBE7-8452-41F7-8038-5BFDD3B58C8E}"/>
              </a:ext>
            </a:extLst>
          </p:cNvPr>
          <p:cNvSpPr/>
          <p:nvPr/>
        </p:nvSpPr>
        <p:spPr>
          <a:xfrm>
            <a:off x="1657219" y="2784847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xmlns="" id="{826EC623-E3AE-412B-B320-13BF4DBC6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49761"/>
              </p:ext>
            </p:extLst>
          </p:nvPr>
        </p:nvGraphicFramePr>
        <p:xfrm>
          <a:off x="2467975" y="3146858"/>
          <a:ext cx="2068115" cy="145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125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25" name="표 5">
            <a:extLst>
              <a:ext uri="{FF2B5EF4-FFF2-40B4-BE49-F238E27FC236}">
                <a16:creationId xmlns:a16="http://schemas.microsoft.com/office/drawing/2014/main" xmlns="" id="{FF2A93C9-5621-4F62-B573-3529114BA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609774"/>
              </p:ext>
            </p:extLst>
          </p:nvPr>
        </p:nvGraphicFramePr>
        <p:xfrm>
          <a:off x="4607338" y="3146858"/>
          <a:ext cx="2068115" cy="1452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125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47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26" name="표 5">
            <a:extLst>
              <a:ext uri="{FF2B5EF4-FFF2-40B4-BE49-F238E27FC236}">
                <a16:creationId xmlns:a16="http://schemas.microsoft.com/office/drawing/2014/main" xmlns="" id="{89B6309F-B45A-4F2C-8576-F3EBADF0B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361997"/>
              </p:ext>
            </p:extLst>
          </p:nvPr>
        </p:nvGraphicFramePr>
        <p:xfrm>
          <a:off x="6746700" y="3146859"/>
          <a:ext cx="2068115" cy="14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8944434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A6620184-9B42-42CD-B3AE-DBCAF2A40911}"/>
              </a:ext>
            </a:extLst>
          </p:cNvPr>
          <p:cNvSpPr/>
          <p:nvPr/>
        </p:nvSpPr>
        <p:spPr>
          <a:xfrm>
            <a:off x="3796012" y="2784847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9CE34F1-3112-4C93-A430-9D0D1E105692}"/>
              </a:ext>
            </a:extLst>
          </p:cNvPr>
          <p:cNvSpPr/>
          <p:nvPr/>
        </p:nvSpPr>
        <p:spPr>
          <a:xfrm>
            <a:off x="5934805" y="2784847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CE0DA71-88B3-4A98-9134-5CB4819F1A84}"/>
              </a:ext>
            </a:extLst>
          </p:cNvPr>
          <p:cNvSpPr/>
          <p:nvPr/>
        </p:nvSpPr>
        <p:spPr>
          <a:xfrm>
            <a:off x="8073598" y="2784847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30" name="표 5">
            <a:extLst>
              <a:ext uri="{FF2B5EF4-FFF2-40B4-BE49-F238E27FC236}">
                <a16:creationId xmlns:a16="http://schemas.microsoft.com/office/drawing/2014/main" xmlns="" id="{6519D491-B6AF-40D8-9AE1-B1808DB7D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34137"/>
              </p:ext>
            </p:extLst>
          </p:nvPr>
        </p:nvGraphicFramePr>
        <p:xfrm>
          <a:off x="328612" y="5036377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366B7C8-B49C-40E6-A791-EDF29F355357}"/>
              </a:ext>
            </a:extLst>
          </p:cNvPr>
          <p:cNvSpPr/>
          <p:nvPr/>
        </p:nvSpPr>
        <p:spPr>
          <a:xfrm>
            <a:off x="1657219" y="4674366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32" name="표 5">
            <a:extLst>
              <a:ext uri="{FF2B5EF4-FFF2-40B4-BE49-F238E27FC236}">
                <a16:creationId xmlns:a16="http://schemas.microsoft.com/office/drawing/2014/main" xmlns="" id="{637D6F7B-2AFB-4442-9693-246E5FBA0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55353"/>
              </p:ext>
            </p:extLst>
          </p:nvPr>
        </p:nvGraphicFramePr>
        <p:xfrm>
          <a:off x="2467975" y="5036377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33" name="표 5">
            <a:extLst>
              <a:ext uri="{FF2B5EF4-FFF2-40B4-BE49-F238E27FC236}">
                <a16:creationId xmlns:a16="http://schemas.microsoft.com/office/drawing/2014/main" xmlns="" id="{B812EF52-2D92-4683-8EEF-47445AA45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60861"/>
              </p:ext>
            </p:extLst>
          </p:nvPr>
        </p:nvGraphicFramePr>
        <p:xfrm>
          <a:off x="4607338" y="5036377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xmlns="" id="{3A10A9AC-1429-4A2A-B947-B90F53BFE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42561"/>
              </p:ext>
            </p:extLst>
          </p:nvPr>
        </p:nvGraphicFramePr>
        <p:xfrm>
          <a:off x="6746700" y="5036377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26BADC6-B358-47CB-99F3-273A7DA46B6D}"/>
              </a:ext>
            </a:extLst>
          </p:cNvPr>
          <p:cNvSpPr/>
          <p:nvPr/>
        </p:nvSpPr>
        <p:spPr>
          <a:xfrm>
            <a:off x="3796012" y="4674366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8FB1A9C-4A5B-4425-AF85-F64938C984FB}"/>
              </a:ext>
            </a:extLst>
          </p:cNvPr>
          <p:cNvSpPr/>
          <p:nvPr/>
        </p:nvSpPr>
        <p:spPr>
          <a:xfrm>
            <a:off x="5934805" y="4674366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B0605D3-366E-441A-B57B-B63C9A1E4950}"/>
              </a:ext>
            </a:extLst>
          </p:cNvPr>
          <p:cNvSpPr/>
          <p:nvPr/>
        </p:nvSpPr>
        <p:spPr>
          <a:xfrm>
            <a:off x="8073598" y="4674366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71483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3176C88-6146-496C-8F96-C68292E7E6DE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2090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계절달력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이벤트 날짜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48B1B9BE-DEDF-4496-9BEE-B3CEC7BFC823}"/>
              </a:ext>
            </a:extLst>
          </p:cNvPr>
          <p:cNvSpPr/>
          <p:nvPr/>
        </p:nvSpPr>
        <p:spPr>
          <a:xfrm>
            <a:off x="0" y="942974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표 5">
            <a:extLst>
              <a:ext uri="{FF2B5EF4-FFF2-40B4-BE49-F238E27FC236}">
                <a16:creationId xmlns:a16="http://schemas.microsoft.com/office/drawing/2014/main" xmlns="" id="{941D8A84-9944-431A-AC86-3B78E5526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83465"/>
              </p:ext>
            </p:extLst>
          </p:nvPr>
        </p:nvGraphicFramePr>
        <p:xfrm>
          <a:off x="328612" y="1265662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981AAF0-5AC8-459A-A172-ABD7033425EB}"/>
              </a:ext>
            </a:extLst>
          </p:cNvPr>
          <p:cNvSpPr/>
          <p:nvPr/>
        </p:nvSpPr>
        <p:spPr>
          <a:xfrm>
            <a:off x="1657219" y="903651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42" name="표 5">
            <a:extLst>
              <a:ext uri="{FF2B5EF4-FFF2-40B4-BE49-F238E27FC236}">
                <a16:creationId xmlns:a16="http://schemas.microsoft.com/office/drawing/2014/main" xmlns="" id="{F8EADDCE-BB28-4CA4-8A24-B4E39FE68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31384"/>
              </p:ext>
            </p:extLst>
          </p:nvPr>
        </p:nvGraphicFramePr>
        <p:xfrm>
          <a:off x="2467975" y="1265662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43" name="표 5">
            <a:extLst>
              <a:ext uri="{FF2B5EF4-FFF2-40B4-BE49-F238E27FC236}">
                <a16:creationId xmlns:a16="http://schemas.microsoft.com/office/drawing/2014/main" xmlns="" id="{E73C872B-5DD3-4C1F-A5E4-BDB4F3E7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37107"/>
              </p:ext>
            </p:extLst>
          </p:nvPr>
        </p:nvGraphicFramePr>
        <p:xfrm>
          <a:off x="4607338" y="1265662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44" name="표 5">
            <a:extLst>
              <a:ext uri="{FF2B5EF4-FFF2-40B4-BE49-F238E27FC236}">
                <a16:creationId xmlns:a16="http://schemas.microsoft.com/office/drawing/2014/main" xmlns="" id="{708E9C7C-5332-4AB7-B62C-5BD7B4518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50058"/>
              </p:ext>
            </p:extLst>
          </p:nvPr>
        </p:nvGraphicFramePr>
        <p:xfrm>
          <a:off x="6746700" y="1265663"/>
          <a:ext cx="2068115" cy="1481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  <a:tr h="195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2419314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ECBDEE-CA23-4A27-8053-34D3D89840A5}"/>
              </a:ext>
            </a:extLst>
          </p:cNvPr>
          <p:cNvSpPr/>
          <p:nvPr/>
        </p:nvSpPr>
        <p:spPr>
          <a:xfrm>
            <a:off x="3796012" y="903651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11E28B69-4682-446A-952A-EA52188C4F58}"/>
              </a:ext>
            </a:extLst>
          </p:cNvPr>
          <p:cNvSpPr/>
          <p:nvPr/>
        </p:nvSpPr>
        <p:spPr>
          <a:xfrm>
            <a:off x="5934805" y="903651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4593B484-3B9F-442D-B179-43C9BE34A982}"/>
              </a:ext>
            </a:extLst>
          </p:cNvPr>
          <p:cNvSpPr/>
          <p:nvPr/>
        </p:nvSpPr>
        <p:spPr>
          <a:xfrm>
            <a:off x="8073598" y="903651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48" name="표 5">
            <a:extLst>
              <a:ext uri="{FF2B5EF4-FFF2-40B4-BE49-F238E27FC236}">
                <a16:creationId xmlns:a16="http://schemas.microsoft.com/office/drawing/2014/main" xmlns="" id="{8CE9160B-F356-4B0D-981B-9D7D6C9E7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881287"/>
              </p:ext>
            </p:extLst>
          </p:nvPr>
        </p:nvGraphicFramePr>
        <p:xfrm>
          <a:off x="328612" y="3113906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278E2DD-11C5-453E-91BC-C5645B4E71CF}"/>
              </a:ext>
            </a:extLst>
          </p:cNvPr>
          <p:cNvSpPr/>
          <p:nvPr/>
        </p:nvSpPr>
        <p:spPr>
          <a:xfrm>
            <a:off x="1657219" y="2751895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50" name="표 5">
            <a:extLst>
              <a:ext uri="{FF2B5EF4-FFF2-40B4-BE49-F238E27FC236}">
                <a16:creationId xmlns:a16="http://schemas.microsoft.com/office/drawing/2014/main" xmlns="" id="{D764F10F-7DE4-4053-8707-7D4AED40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44760"/>
              </p:ext>
            </p:extLst>
          </p:nvPr>
        </p:nvGraphicFramePr>
        <p:xfrm>
          <a:off x="2467975" y="3113906"/>
          <a:ext cx="2068115" cy="1412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06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51" name="표 5">
            <a:extLst>
              <a:ext uri="{FF2B5EF4-FFF2-40B4-BE49-F238E27FC236}">
                <a16:creationId xmlns:a16="http://schemas.microsoft.com/office/drawing/2014/main" xmlns="" id="{DA24BEE0-C054-4E74-BD17-DB2FF5E3A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24916"/>
              </p:ext>
            </p:extLst>
          </p:nvPr>
        </p:nvGraphicFramePr>
        <p:xfrm>
          <a:off x="4607338" y="3113906"/>
          <a:ext cx="2068115" cy="14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8668358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52" name="표 5">
            <a:extLst>
              <a:ext uri="{FF2B5EF4-FFF2-40B4-BE49-F238E27FC236}">
                <a16:creationId xmlns:a16="http://schemas.microsoft.com/office/drawing/2014/main" xmlns="" id="{19A617D8-0C16-4F81-B0BA-2C06659B6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86944"/>
              </p:ext>
            </p:extLst>
          </p:nvPr>
        </p:nvGraphicFramePr>
        <p:xfrm>
          <a:off x="6746700" y="3113906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04731353-7B7B-459B-AAC9-1C326AC6C015}"/>
              </a:ext>
            </a:extLst>
          </p:cNvPr>
          <p:cNvSpPr/>
          <p:nvPr/>
        </p:nvSpPr>
        <p:spPr>
          <a:xfrm>
            <a:off x="3796012" y="2751895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2B0A6D8-60C0-4103-A037-53068B10A92E}"/>
              </a:ext>
            </a:extLst>
          </p:cNvPr>
          <p:cNvSpPr/>
          <p:nvPr/>
        </p:nvSpPr>
        <p:spPr>
          <a:xfrm>
            <a:off x="5934805" y="2751895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E1D4063D-101F-4FBA-BA91-75FE89CE3955}"/>
              </a:ext>
            </a:extLst>
          </p:cNvPr>
          <p:cNvSpPr/>
          <p:nvPr/>
        </p:nvSpPr>
        <p:spPr>
          <a:xfrm>
            <a:off x="8073598" y="2751895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56" name="표 5">
            <a:extLst>
              <a:ext uri="{FF2B5EF4-FFF2-40B4-BE49-F238E27FC236}">
                <a16:creationId xmlns:a16="http://schemas.microsoft.com/office/drawing/2014/main" xmlns="" id="{4112EB89-9B84-48D0-8DB8-42846587E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34443"/>
              </p:ext>
            </p:extLst>
          </p:nvPr>
        </p:nvGraphicFramePr>
        <p:xfrm>
          <a:off x="328612" y="5003425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002730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2A69EECA-1076-49B7-898E-E56D868FABA2}"/>
              </a:ext>
            </a:extLst>
          </p:cNvPr>
          <p:cNvSpPr/>
          <p:nvPr/>
        </p:nvSpPr>
        <p:spPr>
          <a:xfrm>
            <a:off x="1657219" y="4641414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graphicFrame>
        <p:nvGraphicFramePr>
          <p:cNvPr id="58" name="표 5">
            <a:extLst>
              <a:ext uri="{FF2B5EF4-FFF2-40B4-BE49-F238E27FC236}">
                <a16:creationId xmlns:a16="http://schemas.microsoft.com/office/drawing/2014/main" xmlns="" id="{59DBF471-87DC-46DD-B1C6-9F3D63018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250703"/>
              </p:ext>
            </p:extLst>
          </p:nvPr>
        </p:nvGraphicFramePr>
        <p:xfrm>
          <a:off x="2467975" y="5003425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59" name="표 5">
            <a:extLst>
              <a:ext uri="{FF2B5EF4-FFF2-40B4-BE49-F238E27FC236}">
                <a16:creationId xmlns:a16="http://schemas.microsoft.com/office/drawing/2014/main" xmlns="" id="{B5A48A18-712F-43C2-A7A1-1401D4C8E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41445"/>
              </p:ext>
            </p:extLst>
          </p:nvPr>
        </p:nvGraphicFramePr>
        <p:xfrm>
          <a:off x="4607338" y="5003425"/>
          <a:ext cx="2068115" cy="1411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3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</a:tbl>
          </a:graphicData>
        </a:graphic>
      </p:graphicFrame>
      <p:graphicFrame>
        <p:nvGraphicFramePr>
          <p:cNvPr id="60" name="표 5">
            <a:extLst>
              <a:ext uri="{FF2B5EF4-FFF2-40B4-BE49-F238E27FC236}">
                <a16:creationId xmlns:a16="http://schemas.microsoft.com/office/drawing/2014/main" xmlns="" id="{829289E6-19AC-4DCA-9B29-EA6BEAD79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96504"/>
              </p:ext>
            </p:extLst>
          </p:nvPr>
        </p:nvGraphicFramePr>
        <p:xfrm>
          <a:off x="6746700" y="5003426"/>
          <a:ext cx="2068115" cy="145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445">
                  <a:extLst>
                    <a:ext uri="{9D8B030D-6E8A-4147-A177-3AD203B41FA5}">
                      <a16:colId xmlns:a16="http://schemas.microsoft.com/office/drawing/2014/main" xmlns="" val="766674348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83937296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26735432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059498681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1100893486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2271622930"/>
                    </a:ext>
                  </a:extLst>
                </a:gridCol>
                <a:gridCol w="295445">
                  <a:extLst>
                    <a:ext uri="{9D8B030D-6E8A-4147-A177-3AD203B41FA5}">
                      <a16:colId xmlns:a16="http://schemas.microsoft.com/office/drawing/2014/main" xmlns="" val="3731666259"/>
                    </a:ext>
                  </a:extLst>
                </a:gridCol>
              </a:tblGrid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목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금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토</a:t>
                      </a: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1000">
                          <a:srgbClr val="4A4CAC"/>
                        </a:gs>
                        <a:gs pos="97000">
                          <a:srgbClr val="4B5EAB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3904203898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5683412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019424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449510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3054751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25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138487"/>
                  </a:ext>
                </a:extLst>
              </a:tr>
              <a:tr h="201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spc="-8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</a:t>
                      </a:r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spc="-8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00781" marR="100781" marT="50391" marB="50391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7359045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46BA910-E919-43AC-9EAA-5486B8B45F66}"/>
              </a:ext>
            </a:extLst>
          </p:cNvPr>
          <p:cNvSpPr/>
          <p:nvPr/>
        </p:nvSpPr>
        <p:spPr>
          <a:xfrm>
            <a:off x="3796012" y="4641414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F3243174-BFD6-4201-983B-32798A308044}"/>
              </a:ext>
            </a:extLst>
          </p:cNvPr>
          <p:cNvSpPr/>
          <p:nvPr/>
        </p:nvSpPr>
        <p:spPr>
          <a:xfrm>
            <a:off x="5934805" y="4641414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5D5B5EDC-BD24-4615-BD58-F11314EE5BE1}"/>
              </a:ext>
            </a:extLst>
          </p:cNvPr>
          <p:cNvSpPr/>
          <p:nvPr/>
        </p:nvSpPr>
        <p:spPr>
          <a:xfrm>
            <a:off x="8073598" y="4641414"/>
            <a:ext cx="740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56776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27DC68FF-BEC4-4D61-A3CE-59CEBD8B1B0B}"/>
              </a:ext>
            </a:extLst>
          </p:cNvPr>
          <p:cNvSpPr/>
          <p:nvPr/>
        </p:nvSpPr>
        <p:spPr>
          <a:xfrm>
            <a:off x="379317" y="1149797"/>
            <a:ext cx="8266174" cy="5218051"/>
          </a:xfrm>
          <a:prstGeom prst="roundRect">
            <a:avLst>
              <a:gd name="adj" fmla="val 105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C5B469B-EF62-4A68-9452-711D3F2F44DD}"/>
              </a:ext>
            </a:extLst>
          </p:cNvPr>
          <p:cNvSpPr/>
          <p:nvPr/>
        </p:nvSpPr>
        <p:spPr>
          <a:xfrm>
            <a:off x="728797" y="338328"/>
            <a:ext cx="8135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계절의 변화를 막을 수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온실가스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줄이기 실천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17" y="2227823"/>
            <a:ext cx="4234248" cy="3061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51A3CA-17BD-4876-88AA-EDBC1765FDBE}"/>
              </a:ext>
            </a:extLst>
          </p:cNvPr>
          <p:cNvSpPr txBox="1"/>
          <p:nvPr/>
        </p:nvSpPr>
        <p:spPr>
          <a:xfrm>
            <a:off x="4613565" y="1927551"/>
            <a:ext cx="3972569" cy="3662541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/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기후변화에 관한 정부 간 패널</a:t>
            </a: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(IPCC)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기후변화 대응 정책에 따른 미래 시나리오 예측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r>
              <a:rPr lang="en-US" altLang="ko-KR" sz="1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fontAlgn="base" latinLnBrk="1"/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기후변화를 대응하는 정도에 따라 </a:t>
            </a:r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2100</a:t>
            </a:r>
            <a:r>
              <a:rPr lang="ko-KR" altLang="en-US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우리나라 아열대 면적 달라짐</a:t>
            </a:r>
            <a:endParaRPr lang="en-US" altLang="ko-KR" sz="16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endParaRPr lang="en-US" altLang="ko-KR" sz="1000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r>
              <a: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기상청에 따르면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모두가 아주 강도 높은 온실가스 저감 정책을 실행했을 때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한국의 아열대 면적은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17%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전망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현재처럼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살아간다면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2100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년이 되었을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 국토의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절반 이상이 아열대 면적으로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 latinLnBrk="1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적극적인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대응만이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길이 변화와 지구가 온난화되는 것을 늦추고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기후변화를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막을 수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있음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6818" y="6034036"/>
            <a:ext cx="13740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연합뉴스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5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976BE-8468-49C4-B0A0-3F1850ACD229}"/>
              </a:ext>
            </a:extLst>
          </p:cNvPr>
          <p:cNvSpPr txBox="1"/>
          <p:nvPr/>
        </p:nvSpPr>
        <p:spPr>
          <a:xfrm>
            <a:off x="1199752" y="3248233"/>
            <a:ext cx="45865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kumimoji="0" lang="en-US" altLang="ko-KR" sz="7200" b="0" i="0" u="none" strike="noStrike" kern="1200" cap="none" spc="-15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7200" b="0" i="0" u="none" strike="noStrike" kern="1200" cap="none" spc="-15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55CBB7E9-2AB9-4013-8A67-937E6B8B4728}"/>
              </a:ext>
            </a:extLst>
          </p:cNvPr>
          <p:cNvCxnSpPr>
            <a:cxnSpLocks/>
          </p:cNvCxnSpPr>
          <p:nvPr/>
        </p:nvCxnSpPr>
        <p:spPr>
          <a:xfrm flipH="1">
            <a:off x="529146" y="4441718"/>
            <a:ext cx="5927725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4D60AC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AB99E3-6062-42F2-800A-7C00816B0E7B}"/>
              </a:ext>
            </a:extLst>
          </p:cNvPr>
          <p:cNvSpPr txBox="1"/>
          <p:nvPr/>
        </p:nvSpPr>
        <p:spPr>
          <a:xfrm>
            <a:off x="1889717" y="4478294"/>
            <a:ext cx="320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kumimoji="0" lang="ko-KR" altLang="en-US" sz="3600" b="0" i="0" u="none" strike="noStrike" kern="1200" cap="none" spc="300" normalizeH="0" baseline="0" noProof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3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99424D47-6CE5-4E4B-BA4C-9464FE74E7C1}"/>
              </a:ext>
            </a:extLst>
          </p:cNvPr>
          <p:cNvSpPr/>
          <p:nvPr/>
        </p:nvSpPr>
        <p:spPr>
          <a:xfrm>
            <a:off x="1389883" y="836876"/>
            <a:ext cx="1678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51A3CA-17BD-4876-88AA-EDBC1765FDBE}"/>
              </a:ext>
            </a:extLst>
          </p:cNvPr>
          <p:cNvSpPr txBox="1"/>
          <p:nvPr/>
        </p:nvSpPr>
        <p:spPr>
          <a:xfrm>
            <a:off x="1406810" y="1779148"/>
            <a:ext cx="7203790" cy="1077218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길이 변화가 </a:t>
            </a: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생물에게 어떤 영향을 주는지 알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65113" indent="-265113">
              <a:lnSpc>
                <a:spcPct val="110000"/>
              </a:lnSpc>
              <a:spcAft>
                <a:spcPts val="2400"/>
              </a:spcAft>
              <a:buClr>
                <a:srgbClr val="4C5FAB"/>
              </a:buClr>
              <a:buFont typeface="Wingdings" panose="05000000000000000000" pitchFamily="2" charset="2"/>
              <a:buChar char="l"/>
            </a:pPr>
            <a:r>
              <a:rPr lang="ko-KR" altLang="en-US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계절의 길이 변화가 사람들의 생활에 주는 영향을 발견할 수 있다</a:t>
            </a:r>
            <a:r>
              <a:rPr lang="en-US" altLang="ko-KR" sz="20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38568" y="4200614"/>
            <a:ext cx="6536857" cy="2404582"/>
            <a:chOff x="1338568" y="4200614"/>
            <a:chExt cx="6536857" cy="2404582"/>
          </a:xfrm>
        </p:grpSpPr>
        <p:sp>
          <p:nvSpPr>
            <p:cNvPr id="10" name="사각형: 둥근 모서리 22">
              <a:extLst>
                <a:ext uri="{FF2B5EF4-FFF2-40B4-BE49-F238E27FC236}">
                  <a16:creationId xmlns:a16="http://schemas.microsoft.com/office/drawing/2014/main" xmlns="" id="{E00E5ED3-7454-4F22-AB73-FFB9D4A47993}"/>
                </a:ext>
              </a:extLst>
            </p:cNvPr>
            <p:cNvSpPr/>
            <p:nvPr/>
          </p:nvSpPr>
          <p:spPr>
            <a:xfrm flipH="1">
              <a:off x="1338568" y="4200614"/>
              <a:ext cx="5119897" cy="2404582"/>
            </a:xfrm>
            <a:prstGeom prst="roundRect">
              <a:avLst>
                <a:gd name="adj" fmla="val 942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6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493583" y="4404945"/>
              <a:ext cx="795014" cy="461665"/>
              <a:chOff x="1493583" y="4149567"/>
              <a:chExt cx="795014" cy="46166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42880" y="414956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도입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210428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/>
            <p:cNvGrpSpPr/>
            <p:nvPr/>
          </p:nvGrpSpPr>
          <p:grpSpPr>
            <a:xfrm>
              <a:off x="1493583" y="5206085"/>
              <a:ext cx="786776" cy="461665"/>
              <a:chOff x="1493583" y="4950707"/>
              <a:chExt cx="786776" cy="46166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4950707"/>
                <a:ext cx="745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전개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4992917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1493583" y="5955622"/>
              <a:ext cx="1067302" cy="461665"/>
              <a:chOff x="1493583" y="5724958"/>
              <a:chExt cx="1067302" cy="46166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7B3BEBA0-0FF1-44D1-85F8-B824E2E5ED88}"/>
                  </a:ext>
                </a:extLst>
              </p:cNvPr>
              <p:cNvSpPr/>
              <p:nvPr/>
            </p:nvSpPr>
            <p:spPr>
              <a:xfrm>
                <a:off x="1534642" y="5724958"/>
                <a:ext cx="10262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마무리</a:t>
                </a:r>
                <a:endPara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F991677F-82BE-443D-AB69-3658522B9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583" y="5775406"/>
                <a:ext cx="0" cy="323469"/>
              </a:xfrm>
              <a:prstGeom prst="line">
                <a:avLst/>
              </a:prstGeom>
              <a:ln w="76200">
                <a:solidFill>
                  <a:srgbClr val="4C5F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175108" y="4475125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아열대 기후로 변해가는 우리나라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166429" y="5027726"/>
              <a:ext cx="5427908" cy="83099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계절의 길이 변화가 생물에게 미치는 영향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계절의 길이 변화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기후변화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미래 달력</a:t>
              </a:r>
              <a:endParaRPr lang="en-US" altLang="ko-KR" sz="16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미래의 계절 길이 변화가 사람에게 미치게 될 영향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6209FEE-F087-457D-8F88-BE4FD5EF619A}"/>
                </a:ext>
              </a:extLst>
            </p:cNvPr>
            <p:cNvSpPr txBox="1"/>
            <p:nvPr/>
          </p:nvSpPr>
          <p:spPr>
            <a:xfrm>
              <a:off x="2447517" y="6017038"/>
              <a:ext cx="5427908" cy="33855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alpha val="0"/>
                </a:schemeClr>
              </a:solidFill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BFD8D5"/>
                </a:buClr>
              </a:pP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계절의 길이 변화를 막지 않는다면</a:t>
              </a:r>
              <a:r>
                <a:rPr lang="en-US" altLang="ko-KR" sz="160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  <a:endPara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C17307-6F7C-4E39-82CA-3DAEC5221920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우리나라 계절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어떻게 변할까</a:t>
            </a:r>
            <a:r>
              <a:rPr lang="en-US" altLang="ko-KR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8CFEE7B-AA19-40B0-BB04-BB91A1950705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9D5B32F-1C9B-4B49-87A6-447EC988E805}"/>
              </a:ext>
            </a:extLst>
          </p:cNvPr>
          <p:cNvGrpSpPr/>
          <p:nvPr/>
        </p:nvGrpSpPr>
        <p:grpSpPr>
          <a:xfrm>
            <a:off x="430810" y="966990"/>
            <a:ext cx="8237703" cy="599131"/>
            <a:chOff x="430809" y="966990"/>
            <a:chExt cx="7208241" cy="5991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1669188-53BE-4275-9CC5-A0799D23522B}"/>
                </a:ext>
              </a:extLst>
            </p:cNvPr>
            <p:cNvSpPr txBox="1"/>
            <p:nvPr/>
          </p:nvSpPr>
          <p:spPr>
            <a:xfrm>
              <a:off x="430809" y="966990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1931~1940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8C3CF95B-E296-447A-B1B3-A81AFF799C33}"/>
                </a:ext>
              </a:extLst>
            </p:cNvPr>
            <p:cNvGrpSpPr/>
            <p:nvPr/>
          </p:nvGrpSpPr>
          <p:grpSpPr>
            <a:xfrm>
              <a:off x="505219" y="1241543"/>
              <a:ext cx="7133831" cy="324578"/>
              <a:chOff x="2800744" y="1360231"/>
              <a:chExt cx="7133831" cy="515050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DCDB753C-BDB6-442A-B573-938838E74937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1" cy="515050"/>
                <a:chOff x="728797" y="6004334"/>
                <a:chExt cx="7463651" cy="316895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788E4751-8122-427D-93F8-5D25BEABA588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615971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E39C90E9-3068-444F-A506-75E5C7736048}"/>
                    </a:ext>
                  </a:extLst>
                </p:cNvPr>
                <p:cNvSpPr/>
                <p:nvPr/>
              </p:nvSpPr>
              <p:spPr>
                <a:xfrm>
                  <a:off x="2344769" y="6004334"/>
                  <a:ext cx="1961183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D8DA7645-F6D6-4DB7-91C9-08D8A8D9D99D}"/>
                    </a:ext>
                  </a:extLst>
                </p:cNvPr>
                <p:cNvSpPr/>
                <p:nvPr/>
              </p:nvSpPr>
              <p:spPr>
                <a:xfrm>
                  <a:off x="4305952" y="6004334"/>
                  <a:ext cx="1393525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0609F089-DDF4-451B-B451-DDB4BF760EC7}"/>
                    </a:ext>
                  </a:extLst>
                </p:cNvPr>
                <p:cNvSpPr/>
                <p:nvPr/>
              </p:nvSpPr>
              <p:spPr>
                <a:xfrm>
                  <a:off x="5696123" y="6004334"/>
                  <a:ext cx="2496325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8E61A2C8-90BF-48F8-BB0A-DE028409EB43}"/>
                  </a:ext>
                </a:extLst>
              </p:cNvPr>
              <p:cNvSpPr txBox="1"/>
              <p:nvPr/>
            </p:nvSpPr>
            <p:spPr>
              <a:xfrm>
                <a:off x="2800744" y="1390051"/>
                <a:ext cx="15388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3/24       79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A6F02FD5-A612-47E8-97FE-7BC8B05E8524}"/>
                  </a:ext>
                </a:extLst>
              </p:cNvPr>
              <p:cNvSpPr txBox="1"/>
              <p:nvPr/>
            </p:nvSpPr>
            <p:spPr>
              <a:xfrm>
                <a:off x="4339626" y="1390051"/>
                <a:ext cx="1874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6/11           96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8ADDAB79-61F0-4C49-942E-F1994B1B7C3F}"/>
                  </a:ext>
                </a:extLst>
              </p:cNvPr>
              <p:cNvSpPr txBox="1"/>
              <p:nvPr/>
            </p:nvSpPr>
            <p:spPr>
              <a:xfrm>
                <a:off x="6225504" y="1390051"/>
                <a:ext cx="13262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9/15      68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763D78F-8D98-4610-B98F-4AC058C662BB}"/>
                  </a:ext>
                </a:extLst>
              </p:cNvPr>
              <p:cNvSpPr txBox="1"/>
              <p:nvPr/>
            </p:nvSpPr>
            <p:spPr>
              <a:xfrm>
                <a:off x="7548563" y="1390051"/>
                <a:ext cx="2386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 11/22               122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59125815-1A49-4605-9F0A-AC06C80CC864}"/>
              </a:ext>
            </a:extLst>
          </p:cNvPr>
          <p:cNvGrpSpPr/>
          <p:nvPr/>
        </p:nvGrpSpPr>
        <p:grpSpPr>
          <a:xfrm>
            <a:off x="430810" y="1638444"/>
            <a:ext cx="8237703" cy="607268"/>
            <a:chOff x="430809" y="1606686"/>
            <a:chExt cx="7208241" cy="60726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B293D92B-F047-4167-8253-6D67DC1CBFFA}"/>
                </a:ext>
              </a:extLst>
            </p:cNvPr>
            <p:cNvGrpSpPr/>
            <p:nvPr/>
          </p:nvGrpSpPr>
          <p:grpSpPr>
            <a:xfrm>
              <a:off x="505219" y="1889376"/>
              <a:ext cx="7133831" cy="324578"/>
              <a:chOff x="2800744" y="1360231"/>
              <a:chExt cx="7133831" cy="51505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826BE082-5670-4CD8-8689-190F854F8D19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1" cy="515050"/>
                <a:chOff x="728797" y="6004334"/>
                <a:chExt cx="7463651" cy="316895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xmlns="" id="{92B62ABA-030D-404C-AD9A-7F31CA75C25C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624936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xmlns="" id="{9A986BEB-6C30-4E5D-AEAA-0BE7A4E82FAE}"/>
                    </a:ext>
                  </a:extLst>
                </p:cNvPr>
                <p:cNvSpPr/>
                <p:nvPr/>
              </p:nvSpPr>
              <p:spPr>
                <a:xfrm>
                  <a:off x="2356356" y="6004334"/>
                  <a:ext cx="2056887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xmlns="" id="{D1F5D270-D4F4-49F0-A276-B63EFAFF3E35}"/>
                    </a:ext>
                  </a:extLst>
                </p:cNvPr>
                <p:cNvSpPr/>
                <p:nvPr/>
              </p:nvSpPr>
              <p:spPr>
                <a:xfrm>
                  <a:off x="4408091" y="6004334"/>
                  <a:ext cx="1354327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45BD3591-1C30-4110-8B2E-E87D32C8243F}"/>
                    </a:ext>
                  </a:extLst>
                </p:cNvPr>
                <p:cNvSpPr/>
                <p:nvPr/>
              </p:nvSpPr>
              <p:spPr>
                <a:xfrm>
                  <a:off x="5762419" y="6004334"/>
                  <a:ext cx="2430029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76D75BE1-B8D2-4778-B8AE-35E16378F614}"/>
                  </a:ext>
                </a:extLst>
              </p:cNvPr>
              <p:cNvSpPr txBox="1"/>
              <p:nvPr/>
            </p:nvSpPr>
            <p:spPr>
              <a:xfrm>
                <a:off x="2800744" y="1390051"/>
                <a:ext cx="1547419" cy="38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3/23       79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FDC8569F-247A-4705-84FF-A6E134E3CF59}"/>
                  </a:ext>
                </a:extLst>
              </p:cNvPr>
              <p:cNvSpPr txBox="1"/>
              <p:nvPr/>
            </p:nvSpPr>
            <p:spPr>
              <a:xfrm>
                <a:off x="4354383" y="1390051"/>
                <a:ext cx="1965993" cy="38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6/10           101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2C14F248-152A-474A-AD83-B6030EFD193B}"/>
                  </a:ext>
                </a:extLst>
              </p:cNvPr>
              <p:cNvSpPr txBox="1"/>
              <p:nvPr/>
            </p:nvSpPr>
            <p:spPr>
              <a:xfrm>
                <a:off x="6317449" y="1390051"/>
                <a:ext cx="1294479" cy="38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9/19      66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A6DA1E21-2F51-4F6C-AEC8-9717D725DDCF}"/>
                  </a:ext>
                </a:extLst>
              </p:cNvPr>
              <p:cNvSpPr txBox="1"/>
              <p:nvPr/>
            </p:nvSpPr>
            <p:spPr>
              <a:xfrm>
                <a:off x="7605982" y="1390051"/>
                <a:ext cx="2328593" cy="38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11/24              119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880D2B6-23BE-49DB-A8D2-5F0BCA958F08}"/>
                </a:ext>
              </a:extLst>
            </p:cNvPr>
            <p:cNvSpPr txBox="1"/>
            <p:nvPr/>
          </p:nvSpPr>
          <p:spPr>
            <a:xfrm>
              <a:off x="430809" y="1606686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1941~1950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E289462-BB79-4438-8014-4E32ABF7AD8C}"/>
              </a:ext>
            </a:extLst>
          </p:cNvPr>
          <p:cNvGrpSpPr/>
          <p:nvPr/>
        </p:nvGrpSpPr>
        <p:grpSpPr>
          <a:xfrm>
            <a:off x="430810" y="5752494"/>
            <a:ext cx="8237703" cy="613290"/>
            <a:chOff x="430809" y="5540622"/>
            <a:chExt cx="7208241" cy="61329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15E78AD2-EC0C-41EA-965A-331B372A7A37}"/>
                </a:ext>
              </a:extLst>
            </p:cNvPr>
            <p:cNvGrpSpPr/>
            <p:nvPr/>
          </p:nvGrpSpPr>
          <p:grpSpPr>
            <a:xfrm>
              <a:off x="505218" y="5829334"/>
              <a:ext cx="7133832" cy="324578"/>
              <a:chOff x="2800743" y="1360231"/>
              <a:chExt cx="7133832" cy="51505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E81AD081-F291-40B1-A17C-14BB78C33DCE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0" cy="515050"/>
                <a:chOff x="728797" y="6004334"/>
                <a:chExt cx="7463650" cy="316895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0BAFEC9-5B3E-4665-B96C-1039408323D9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564151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9436FF3C-955D-4701-B825-512EF29FE701}"/>
                    </a:ext>
                  </a:extLst>
                </p:cNvPr>
                <p:cNvSpPr/>
                <p:nvPr/>
              </p:nvSpPr>
              <p:spPr>
                <a:xfrm>
                  <a:off x="2289286" y="6004334"/>
                  <a:ext cx="2500945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xmlns="" id="{EFDAD0F2-FDA9-4070-93DB-E145E7A00D91}"/>
                    </a:ext>
                  </a:extLst>
                </p:cNvPr>
                <p:cNvSpPr/>
                <p:nvPr/>
              </p:nvSpPr>
              <p:spPr>
                <a:xfrm>
                  <a:off x="4788140" y="6004334"/>
                  <a:ext cx="1321545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xmlns="" id="{23D1DC49-8F36-49EA-A7D5-050C758C926D}"/>
                    </a:ext>
                  </a:extLst>
                </p:cNvPr>
                <p:cNvSpPr/>
                <p:nvPr/>
              </p:nvSpPr>
              <p:spPr>
                <a:xfrm>
                  <a:off x="6106711" y="6004334"/>
                  <a:ext cx="2085736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8B968E35-DD6D-4593-86D3-72CA64AF03AD}"/>
                  </a:ext>
                </a:extLst>
              </p:cNvPr>
              <p:cNvSpPr txBox="1"/>
              <p:nvPr/>
            </p:nvSpPr>
            <p:spPr>
              <a:xfrm>
                <a:off x="2800743" y="1413144"/>
                <a:ext cx="14895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3/12      76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435959A3-4930-4C1D-823A-5A5F4065AD05}"/>
                  </a:ext>
                </a:extLst>
              </p:cNvPr>
              <p:cNvSpPr txBox="1"/>
              <p:nvPr/>
            </p:nvSpPr>
            <p:spPr>
              <a:xfrm>
                <a:off x="4290277" y="1413144"/>
                <a:ext cx="23904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   5/27             121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69628353-4200-479E-A254-62922DB296C2}"/>
                  </a:ext>
                </a:extLst>
              </p:cNvPr>
              <p:cNvSpPr txBox="1"/>
              <p:nvPr/>
            </p:nvSpPr>
            <p:spPr>
              <a:xfrm>
                <a:off x="6680704" y="1413144"/>
                <a:ext cx="1263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9/25    66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E760B025-A910-4DCA-84F5-BDF02FDB7F8E}"/>
                  </a:ext>
                </a:extLst>
              </p:cNvPr>
              <p:cNvSpPr txBox="1"/>
              <p:nvPr/>
            </p:nvSpPr>
            <p:spPr>
              <a:xfrm>
                <a:off x="7943850" y="1413144"/>
                <a:ext cx="1990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11/30              102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2EB85C69-8413-430A-9AED-62C09855F1FA}"/>
                </a:ext>
              </a:extLst>
            </p:cNvPr>
            <p:cNvSpPr txBox="1"/>
            <p:nvPr/>
          </p:nvSpPr>
          <p:spPr>
            <a:xfrm>
              <a:off x="430809" y="5540622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2001~2010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4A9E9A3F-433F-425D-9CD4-E009D9A9AFA2}"/>
              </a:ext>
            </a:extLst>
          </p:cNvPr>
          <p:cNvGrpSpPr/>
          <p:nvPr/>
        </p:nvGrpSpPr>
        <p:grpSpPr>
          <a:xfrm>
            <a:off x="430810" y="2334511"/>
            <a:ext cx="8237703" cy="616347"/>
            <a:chOff x="430809" y="2260658"/>
            <a:chExt cx="7208241" cy="61634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B9D3BA5E-F17F-4FD9-BF2E-53B0A8EA6161}"/>
                </a:ext>
              </a:extLst>
            </p:cNvPr>
            <p:cNvSpPr txBox="1"/>
            <p:nvPr/>
          </p:nvSpPr>
          <p:spPr>
            <a:xfrm>
              <a:off x="430809" y="2260658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1951~1960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649FD540-A5B6-41ED-94D7-A65AA6F6C8CB}"/>
                </a:ext>
              </a:extLst>
            </p:cNvPr>
            <p:cNvGrpSpPr/>
            <p:nvPr/>
          </p:nvGrpSpPr>
          <p:grpSpPr>
            <a:xfrm>
              <a:off x="505219" y="2552427"/>
              <a:ext cx="7133831" cy="324578"/>
              <a:chOff x="2800744" y="1360231"/>
              <a:chExt cx="7133831" cy="51505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xmlns="" id="{065E708E-F302-468E-8460-4D9043E74090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0" cy="515050"/>
                <a:chOff x="728797" y="6004334"/>
                <a:chExt cx="7463650" cy="316895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xmlns="" id="{3BF362ED-9356-4DDB-8376-6FAFB6140EED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724958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xmlns="" id="{ECA8C3E5-B910-4BC0-AC84-B624B2FF6574}"/>
                    </a:ext>
                  </a:extLst>
                </p:cNvPr>
                <p:cNvSpPr/>
                <p:nvPr/>
              </p:nvSpPr>
              <p:spPr>
                <a:xfrm>
                  <a:off x="2455444" y="6004334"/>
                  <a:ext cx="2056887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xmlns="" id="{97327479-06DB-484D-B6E1-74B51AA7B38E}"/>
                    </a:ext>
                  </a:extLst>
                </p:cNvPr>
                <p:cNvSpPr/>
                <p:nvPr/>
              </p:nvSpPr>
              <p:spPr>
                <a:xfrm>
                  <a:off x="4513566" y="6004334"/>
                  <a:ext cx="1354327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xmlns="" id="{C1A3CF3D-72EE-4406-827D-CCBBF1956E7B}"/>
                    </a:ext>
                  </a:extLst>
                </p:cNvPr>
                <p:cNvSpPr/>
                <p:nvPr/>
              </p:nvSpPr>
              <p:spPr>
                <a:xfrm>
                  <a:off x="5870515" y="6004334"/>
                  <a:ext cx="2321932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F399BE0E-913B-4717-9C8B-D90CA4FAE838}"/>
                  </a:ext>
                </a:extLst>
              </p:cNvPr>
              <p:cNvSpPr txBox="1"/>
              <p:nvPr/>
            </p:nvSpPr>
            <p:spPr>
              <a:xfrm>
                <a:off x="2800744" y="1390051"/>
                <a:ext cx="16426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3/19       84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5A9F3FE0-2F91-4D09-8AF7-380060B4FBFC}"/>
                  </a:ext>
                </a:extLst>
              </p:cNvPr>
              <p:cNvSpPr txBox="1"/>
              <p:nvPr/>
            </p:nvSpPr>
            <p:spPr>
              <a:xfrm>
                <a:off x="4449092" y="1390051"/>
                <a:ext cx="19659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6/11           101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9A32E7E2-48C7-4724-97BA-8C2E1F699B77}"/>
                  </a:ext>
                </a:extLst>
              </p:cNvPr>
              <p:cNvSpPr txBox="1"/>
              <p:nvPr/>
            </p:nvSpPr>
            <p:spPr>
              <a:xfrm>
                <a:off x="6418263" y="1390051"/>
                <a:ext cx="12944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9/20      66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A26265BE-7B9A-4F6F-8FE3-89FE48A03271}"/>
                  </a:ext>
                </a:extLst>
              </p:cNvPr>
              <p:cNvSpPr txBox="1"/>
              <p:nvPr/>
            </p:nvSpPr>
            <p:spPr>
              <a:xfrm>
                <a:off x="7709567" y="1390051"/>
                <a:ext cx="22250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11/25              114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B73D568C-2602-43D6-88B3-FD95F72F02FF}"/>
              </a:ext>
            </a:extLst>
          </p:cNvPr>
          <p:cNvGrpSpPr/>
          <p:nvPr/>
        </p:nvGrpSpPr>
        <p:grpSpPr>
          <a:xfrm>
            <a:off x="430809" y="3023181"/>
            <a:ext cx="8237704" cy="605434"/>
            <a:chOff x="430809" y="2936930"/>
            <a:chExt cx="7208242" cy="60543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7DC81FFC-FE75-41EA-9B76-062EDAAFC158}"/>
                </a:ext>
              </a:extLst>
            </p:cNvPr>
            <p:cNvSpPr txBox="1"/>
            <p:nvPr/>
          </p:nvSpPr>
          <p:spPr>
            <a:xfrm>
              <a:off x="430809" y="2936930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1961~1970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C03A4FB5-982D-49E5-8F60-BDC575FB9DA8}"/>
                </a:ext>
              </a:extLst>
            </p:cNvPr>
            <p:cNvGrpSpPr/>
            <p:nvPr/>
          </p:nvGrpSpPr>
          <p:grpSpPr>
            <a:xfrm>
              <a:off x="505219" y="3217786"/>
              <a:ext cx="7133832" cy="324578"/>
              <a:chOff x="2800744" y="1360231"/>
              <a:chExt cx="7133832" cy="515050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xmlns="" id="{C897F418-01C8-4C58-8C58-E3A097B2F97B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2" cy="515050"/>
                <a:chOff x="728797" y="6004334"/>
                <a:chExt cx="7463652" cy="316895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xmlns="" id="{6F617FD5-B2B4-4B5C-9390-33677A71ACB6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544220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D4E5F8B2-45BB-4058-96C7-B0721673F2F1}"/>
                    </a:ext>
                  </a:extLst>
                </p:cNvPr>
                <p:cNvSpPr/>
                <p:nvPr/>
              </p:nvSpPr>
              <p:spPr>
                <a:xfrm>
                  <a:off x="2269432" y="6004334"/>
                  <a:ext cx="2108369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xmlns="" id="{DDC91AFD-341D-4EBB-B6BC-EDCC4A04072F}"/>
                    </a:ext>
                  </a:extLst>
                </p:cNvPr>
                <p:cNvSpPr/>
                <p:nvPr/>
              </p:nvSpPr>
              <p:spPr>
                <a:xfrm>
                  <a:off x="4375711" y="6004334"/>
                  <a:ext cx="1310447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xmlns="" id="{8B6F8A46-C4CD-43FB-97EE-A4FD7032F445}"/>
                    </a:ext>
                  </a:extLst>
                </p:cNvPr>
                <p:cNvSpPr/>
                <p:nvPr/>
              </p:nvSpPr>
              <p:spPr>
                <a:xfrm>
                  <a:off x="5682581" y="6004334"/>
                  <a:ext cx="2509868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BBE5AB23-B9AF-4EAD-BB7C-AB890315BE99}"/>
                  </a:ext>
                </a:extLst>
              </p:cNvPr>
              <p:cNvSpPr txBox="1"/>
              <p:nvPr/>
            </p:nvSpPr>
            <p:spPr>
              <a:xfrm>
                <a:off x="2800745" y="1390051"/>
                <a:ext cx="1470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3/26       75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B202795C-BD07-4A10-BBD1-F74F9580CFDC}"/>
                  </a:ext>
                </a:extLst>
              </p:cNvPr>
              <p:cNvSpPr txBox="1"/>
              <p:nvPr/>
            </p:nvSpPr>
            <p:spPr>
              <a:xfrm>
                <a:off x="4271300" y="1390051"/>
                <a:ext cx="2015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6/9           103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ECCDCC84-73D9-4831-9367-7A924A0F92D5}"/>
                  </a:ext>
                </a:extLst>
              </p:cNvPr>
              <p:cNvSpPr txBox="1"/>
              <p:nvPr/>
            </p:nvSpPr>
            <p:spPr>
              <a:xfrm>
                <a:off x="6286500" y="1390051"/>
                <a:ext cx="12525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9/20    64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F414EE49-CCDF-42D6-B184-206EAEA23836}"/>
                  </a:ext>
                </a:extLst>
              </p:cNvPr>
              <p:cNvSpPr txBox="1"/>
              <p:nvPr/>
            </p:nvSpPr>
            <p:spPr>
              <a:xfrm>
                <a:off x="7539038" y="1390051"/>
                <a:ext cx="2395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11/23              123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xmlns="" id="{7841F641-3131-4C48-AB3E-C751F9F84837}"/>
              </a:ext>
            </a:extLst>
          </p:cNvPr>
          <p:cNvGrpSpPr/>
          <p:nvPr/>
        </p:nvGrpSpPr>
        <p:grpSpPr>
          <a:xfrm>
            <a:off x="430809" y="3700938"/>
            <a:ext cx="8237704" cy="608759"/>
            <a:chOff x="430809" y="3590582"/>
            <a:chExt cx="7208242" cy="60875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9DFD8AF1-83DF-4EE3-9AF5-D7345B99A8FC}"/>
                </a:ext>
              </a:extLst>
            </p:cNvPr>
            <p:cNvSpPr txBox="1"/>
            <p:nvPr/>
          </p:nvSpPr>
          <p:spPr>
            <a:xfrm>
              <a:off x="430809" y="3590582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1971~1980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xmlns="" id="{CF1545CA-6209-4338-909F-A7FD7A4F821F}"/>
                </a:ext>
              </a:extLst>
            </p:cNvPr>
            <p:cNvGrpSpPr/>
            <p:nvPr/>
          </p:nvGrpSpPr>
          <p:grpSpPr>
            <a:xfrm>
              <a:off x="505219" y="3874763"/>
              <a:ext cx="7133832" cy="324578"/>
              <a:chOff x="2800744" y="1360231"/>
              <a:chExt cx="7133832" cy="515050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xmlns="" id="{D895C7FB-808F-41A2-B872-8C016FFC5318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2" cy="515050"/>
                <a:chOff x="728797" y="6004334"/>
                <a:chExt cx="7463652" cy="316895"/>
              </a:xfrm>
            </p:grpSpPr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xmlns="" id="{67A08B58-4150-4DBA-9DFF-D7443E81F627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614933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32FD3B1C-AD47-442A-AA95-28A0E74F6D1C}"/>
                    </a:ext>
                  </a:extLst>
                </p:cNvPr>
                <p:cNvSpPr/>
                <p:nvPr/>
              </p:nvSpPr>
              <p:spPr>
                <a:xfrm>
                  <a:off x="2337791" y="6004334"/>
                  <a:ext cx="2159595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xmlns="" id="{83C8ABBC-EF5E-4BD1-833A-F47CCF870674}"/>
                    </a:ext>
                  </a:extLst>
                </p:cNvPr>
                <p:cNvSpPr/>
                <p:nvPr/>
              </p:nvSpPr>
              <p:spPr>
                <a:xfrm>
                  <a:off x="4495295" y="6004334"/>
                  <a:ext cx="1270585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xmlns="" id="{CE69BC96-F419-4A11-BF86-E0F3D8F39DDC}"/>
                    </a:ext>
                  </a:extLst>
                </p:cNvPr>
                <p:cNvSpPr/>
                <p:nvPr/>
              </p:nvSpPr>
              <p:spPr>
                <a:xfrm>
                  <a:off x="5762418" y="6004334"/>
                  <a:ext cx="2430031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BBF437BE-CCD9-45A7-84CF-8BDD6B20B58D}"/>
                  </a:ext>
                </a:extLst>
              </p:cNvPr>
              <p:cNvSpPr txBox="1"/>
              <p:nvPr/>
            </p:nvSpPr>
            <p:spPr>
              <a:xfrm>
                <a:off x="2800744" y="1390051"/>
                <a:ext cx="15378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3/18       79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A2FB1A56-7B82-4292-9D3F-480ABF3890A8}"/>
                  </a:ext>
                </a:extLst>
              </p:cNvPr>
              <p:cNvSpPr txBox="1"/>
              <p:nvPr/>
            </p:nvSpPr>
            <p:spPr>
              <a:xfrm>
                <a:off x="4336638" y="1390051"/>
                <a:ext cx="20641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6/5             105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xmlns="" id="{A696F5A9-2C6D-47B7-AD99-60706190012B}"/>
                  </a:ext>
                </a:extLst>
              </p:cNvPr>
              <p:cNvSpPr txBox="1"/>
              <p:nvPr/>
            </p:nvSpPr>
            <p:spPr>
              <a:xfrm>
                <a:off x="6400800" y="1390051"/>
                <a:ext cx="12144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9/18    62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xmlns="" id="{79C10191-62F5-422E-AD26-B10320B19377}"/>
                  </a:ext>
                </a:extLst>
              </p:cNvPr>
              <p:cNvSpPr txBox="1"/>
              <p:nvPr/>
            </p:nvSpPr>
            <p:spPr>
              <a:xfrm>
                <a:off x="7615238" y="1390051"/>
                <a:ext cx="23193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11/19              119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xmlns="" id="{5D35FC47-F941-41F5-BB78-55AA70A6C3CB}"/>
              </a:ext>
            </a:extLst>
          </p:cNvPr>
          <p:cNvGrpSpPr/>
          <p:nvPr/>
        </p:nvGrpSpPr>
        <p:grpSpPr>
          <a:xfrm>
            <a:off x="430810" y="4373782"/>
            <a:ext cx="8237703" cy="607371"/>
            <a:chOff x="430809" y="4239422"/>
            <a:chExt cx="7208241" cy="60737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3C4FF92B-96F3-4294-A598-2D670FC90493}"/>
                </a:ext>
              </a:extLst>
            </p:cNvPr>
            <p:cNvSpPr txBox="1"/>
            <p:nvPr/>
          </p:nvSpPr>
          <p:spPr>
            <a:xfrm>
              <a:off x="430809" y="4239422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1981~1990</a:t>
              </a: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xmlns="" id="{2974BFE3-FEFB-4D4E-BDEE-1FB4F68B31B2}"/>
                </a:ext>
              </a:extLst>
            </p:cNvPr>
            <p:cNvGrpSpPr/>
            <p:nvPr/>
          </p:nvGrpSpPr>
          <p:grpSpPr>
            <a:xfrm>
              <a:off x="505219" y="4522215"/>
              <a:ext cx="7133831" cy="324578"/>
              <a:chOff x="2800744" y="1360231"/>
              <a:chExt cx="7133831" cy="515050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xmlns="" id="{537D7E2D-F204-4F8B-85BB-FF2EBCEE3A56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1" cy="515050"/>
                <a:chOff x="728797" y="6004334"/>
                <a:chExt cx="7463651" cy="316895"/>
              </a:xfrm>
            </p:grpSpPr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xmlns="" id="{648D678E-BF82-4BBF-84FD-C93633E6DCBB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619935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xmlns="" id="{0FB340A4-64C3-4476-8512-0B9003B8C1A1}"/>
                    </a:ext>
                  </a:extLst>
                </p:cNvPr>
                <p:cNvSpPr/>
                <p:nvPr/>
              </p:nvSpPr>
              <p:spPr>
                <a:xfrm>
                  <a:off x="2344864" y="6004334"/>
                  <a:ext cx="2295357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xmlns="" id="{97BF45A3-0F82-48EE-89A9-AE65AD3EB6B8}"/>
                    </a:ext>
                  </a:extLst>
                </p:cNvPr>
                <p:cNvSpPr/>
                <p:nvPr/>
              </p:nvSpPr>
              <p:spPr>
                <a:xfrm>
                  <a:off x="4638131" y="6004334"/>
                  <a:ext cx="1285534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xmlns="" id="{951A1E59-347F-4237-8F14-432E1A235A90}"/>
                    </a:ext>
                  </a:extLst>
                </p:cNvPr>
                <p:cNvSpPr/>
                <p:nvPr/>
              </p:nvSpPr>
              <p:spPr>
                <a:xfrm>
                  <a:off x="5920426" y="6004334"/>
                  <a:ext cx="2272022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5EDF431C-3D1A-4E71-8E43-61ADD8425222}"/>
                  </a:ext>
                </a:extLst>
              </p:cNvPr>
              <p:cNvSpPr txBox="1"/>
              <p:nvPr/>
            </p:nvSpPr>
            <p:spPr>
              <a:xfrm>
                <a:off x="2800744" y="1401596"/>
                <a:ext cx="1542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3/14       79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xmlns="" id="{126919E7-DC57-48FB-994F-5AB43B715992}"/>
                  </a:ext>
                </a:extLst>
              </p:cNvPr>
              <p:cNvSpPr txBox="1"/>
              <p:nvPr/>
            </p:nvSpPr>
            <p:spPr>
              <a:xfrm>
                <a:off x="4343399" y="1401596"/>
                <a:ext cx="219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 6/1             112</a:t>
                </a:r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6A06F1E7-4F2D-43CE-96A8-7E678BF7DE25}"/>
                  </a:ext>
                </a:extLst>
              </p:cNvPr>
              <p:cNvSpPr txBox="1"/>
              <p:nvPr/>
            </p:nvSpPr>
            <p:spPr>
              <a:xfrm>
                <a:off x="6537324" y="1401596"/>
                <a:ext cx="12287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9/21    63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xmlns="" id="{C49DA0C0-0150-47A5-9574-4678C9584830}"/>
                  </a:ext>
                </a:extLst>
              </p:cNvPr>
              <p:cNvSpPr txBox="1"/>
              <p:nvPr/>
            </p:nvSpPr>
            <p:spPr>
              <a:xfrm>
                <a:off x="7766050" y="1401596"/>
                <a:ext cx="2168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11/23              111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65A06318-B603-4604-A13C-8CA194E5F3CF}"/>
              </a:ext>
            </a:extLst>
          </p:cNvPr>
          <p:cNvGrpSpPr/>
          <p:nvPr/>
        </p:nvGrpSpPr>
        <p:grpSpPr>
          <a:xfrm>
            <a:off x="430810" y="5061714"/>
            <a:ext cx="8237703" cy="610218"/>
            <a:chOff x="430809" y="4884408"/>
            <a:chExt cx="7208241" cy="610218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A3796A38-7661-45F2-86BB-DFB67D630382}"/>
                </a:ext>
              </a:extLst>
            </p:cNvPr>
            <p:cNvSpPr txBox="1"/>
            <p:nvPr/>
          </p:nvSpPr>
          <p:spPr>
            <a:xfrm>
              <a:off x="430809" y="4884408"/>
              <a:ext cx="1686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1991~2000</a:t>
              </a: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xmlns="" id="{2EF7FC72-2C3F-4EE4-9A3A-E47BF74D9663}"/>
                </a:ext>
              </a:extLst>
            </p:cNvPr>
            <p:cNvGrpSpPr/>
            <p:nvPr/>
          </p:nvGrpSpPr>
          <p:grpSpPr>
            <a:xfrm>
              <a:off x="505218" y="5170048"/>
              <a:ext cx="7133832" cy="324578"/>
              <a:chOff x="2800743" y="1360231"/>
              <a:chExt cx="7133832" cy="515050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xmlns="" id="{00D83A5A-7322-4525-947C-CF8A1E6AD237}"/>
                  </a:ext>
                </a:extLst>
              </p:cNvPr>
              <p:cNvGrpSpPr/>
              <p:nvPr/>
            </p:nvGrpSpPr>
            <p:grpSpPr>
              <a:xfrm>
                <a:off x="2800744" y="1360231"/>
                <a:ext cx="7133831" cy="515050"/>
                <a:chOff x="728797" y="6004334"/>
                <a:chExt cx="7463651" cy="316895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xmlns="" id="{3BD57530-72F9-4EBB-9259-551F801AFF88}"/>
                    </a:ext>
                  </a:extLst>
                </p:cNvPr>
                <p:cNvSpPr/>
                <p:nvPr/>
              </p:nvSpPr>
              <p:spPr>
                <a:xfrm>
                  <a:off x="728797" y="6004334"/>
                  <a:ext cx="1769967" cy="316895"/>
                </a:xfrm>
                <a:prstGeom prst="rect">
                  <a:avLst/>
                </a:prstGeom>
                <a:solidFill>
                  <a:srgbClr val="F8BC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xmlns="" id="{14B19930-444D-4EA4-B250-8689704D526F}"/>
                    </a:ext>
                  </a:extLst>
                </p:cNvPr>
                <p:cNvSpPr/>
                <p:nvPr/>
              </p:nvSpPr>
              <p:spPr>
                <a:xfrm>
                  <a:off x="2494873" y="6004334"/>
                  <a:ext cx="2295357" cy="3168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xmlns="" id="{10AE808A-B79A-4A78-B98D-4BD0C6CB2F24}"/>
                    </a:ext>
                  </a:extLst>
                </p:cNvPr>
                <p:cNvSpPr/>
                <p:nvPr/>
              </p:nvSpPr>
              <p:spPr>
                <a:xfrm>
                  <a:off x="4788140" y="6004334"/>
                  <a:ext cx="1285534" cy="316895"/>
                </a:xfrm>
                <a:prstGeom prst="rect">
                  <a:avLst/>
                </a:prstGeom>
                <a:solidFill>
                  <a:srgbClr val="F09D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xmlns="" id="{6B4792BB-4C34-4057-9AAC-17BA7E226A51}"/>
                    </a:ext>
                  </a:extLst>
                </p:cNvPr>
                <p:cNvSpPr/>
                <p:nvPr/>
              </p:nvSpPr>
              <p:spPr>
                <a:xfrm>
                  <a:off x="6070649" y="6004334"/>
                  <a:ext cx="2121799" cy="316895"/>
                </a:xfrm>
                <a:prstGeom prst="rect">
                  <a:avLst/>
                </a:prstGeom>
                <a:solidFill>
                  <a:srgbClr val="4472C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xmlns="" id="{F4F532A0-7043-4D9F-8E8E-C982A82F1C09}"/>
                  </a:ext>
                </a:extLst>
              </p:cNvPr>
              <p:cNvSpPr txBox="1"/>
              <p:nvPr/>
            </p:nvSpPr>
            <p:spPr>
              <a:xfrm>
                <a:off x="2800743" y="1401596"/>
                <a:ext cx="1685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3/7       86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xmlns="" id="{272C8EB8-9212-47D5-A724-84C880CEBEF8}"/>
                  </a:ext>
                </a:extLst>
              </p:cNvPr>
              <p:cNvSpPr txBox="1"/>
              <p:nvPr/>
            </p:nvSpPr>
            <p:spPr>
              <a:xfrm>
                <a:off x="4486779" y="1401596"/>
                <a:ext cx="219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    6/1             113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834E0F78-A7A8-4151-A14D-4A8F2463FC49}"/>
                  </a:ext>
                </a:extLst>
              </p:cNvPr>
              <p:cNvSpPr txBox="1"/>
              <p:nvPr/>
            </p:nvSpPr>
            <p:spPr>
              <a:xfrm>
                <a:off x="6680704" y="1401596"/>
                <a:ext cx="12287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9/22    62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xmlns="" id="{FA3CBA31-11C1-46A6-BE8C-D5D8BAE547B4}"/>
                  </a:ext>
                </a:extLst>
              </p:cNvPr>
              <p:cNvSpPr txBox="1"/>
              <p:nvPr/>
            </p:nvSpPr>
            <p:spPr>
              <a:xfrm>
                <a:off x="7909430" y="1401596"/>
                <a:ext cx="2025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11/23              104</a:t>
                </a:r>
                <a:r>
                  <a:rPr lang="ko-KR" altLang="en-US" sz="14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일</a:t>
                </a:r>
                <a:endParaRPr lang="en-US" altLang="ko-KR" sz="14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117" name="TextBox 116"/>
          <p:cNvSpPr txBox="1"/>
          <p:nvPr/>
        </p:nvSpPr>
        <p:spPr>
          <a:xfrm>
            <a:off x="7831491" y="6330287"/>
            <a:ext cx="901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584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22" name="그림 121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C98127C8-BA66-4A7B-AED6-D8360A9F6AA0}"/>
              </a:ext>
            </a:extLst>
          </p:cNvPr>
          <p:cNvSpPr/>
          <p:nvPr/>
        </p:nvSpPr>
        <p:spPr>
          <a:xfrm>
            <a:off x="728797" y="428946"/>
            <a:ext cx="742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온대기후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아열대기후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바뀌고 </a:t>
            </a:r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 우리나라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5272" y="6223507"/>
            <a:ext cx="13740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기상청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연합뉴스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539" y="1752484"/>
            <a:ext cx="5255493" cy="30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992C101-3252-4B80-9139-1BEC06420ACD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몸집이 작아지는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스코틀랜드 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4" name="그림 13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5E10F31-D5B7-4157-9E22-34FE2D751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48" y="1712611"/>
            <a:ext cx="4613679" cy="31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2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21" name="그림 20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12FDBD9-A8FA-4DF3-AD8E-5E42E489BC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/>
        </p:blipFill>
        <p:spPr>
          <a:xfrm>
            <a:off x="2800349" y="1704976"/>
            <a:ext cx="5353051" cy="31718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FDE1099-EA8E-414A-BD0F-4A5D487D5C36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날개가 커지는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호주 목도리 앵무새</a:t>
            </a:r>
          </a:p>
        </p:txBody>
      </p:sp>
    </p:spTree>
    <p:extLst>
      <p:ext uri="{BB962C8B-B14F-4D97-AF65-F5344CB8AC3E}">
        <p14:creationId xmlns:p14="http://schemas.microsoft.com/office/powerpoint/2010/main" val="31376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6" name="그림 15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C4B1E19-FD4D-4F92-A7F5-033E95950C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6525"/>
          <a:stretch/>
        </p:blipFill>
        <p:spPr>
          <a:xfrm>
            <a:off x="2800350" y="1704976"/>
            <a:ext cx="5353051" cy="31718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6633B1B-69D5-4374-B6F2-CDAC7FBC0538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개체수가 줄어드는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그린란드 순록</a:t>
            </a:r>
          </a:p>
        </p:txBody>
      </p:sp>
    </p:spTree>
    <p:extLst>
      <p:ext uri="{BB962C8B-B14F-4D97-AF65-F5344CB8AC3E}">
        <p14:creationId xmlns:p14="http://schemas.microsoft.com/office/powerpoint/2010/main" val="100319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6" name="그림 15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CFE738A-E785-4F73-A0A2-A43A5F5EFD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4" b="8254"/>
          <a:stretch/>
        </p:blipFill>
        <p:spPr>
          <a:xfrm>
            <a:off x="2800350" y="1704976"/>
            <a:ext cx="5353051" cy="31718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243B7FA-B789-40C1-8E3F-824A38C6BB70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개체수가 늘어나는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핀라드 황갈색 올빼미</a:t>
            </a:r>
          </a:p>
        </p:txBody>
      </p:sp>
    </p:spTree>
    <p:extLst>
      <p:ext uri="{BB962C8B-B14F-4D97-AF65-F5344CB8AC3E}">
        <p14:creationId xmlns:p14="http://schemas.microsoft.com/office/powerpoint/2010/main" val="230005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B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731C71EA-F249-4C5A-B8B5-E5225F26BC68}"/>
              </a:ext>
            </a:extLst>
          </p:cNvPr>
          <p:cNvGrpSpPr/>
          <p:nvPr/>
        </p:nvGrpSpPr>
        <p:grpSpPr>
          <a:xfrm>
            <a:off x="0" y="1465466"/>
            <a:ext cx="9144000" cy="4988873"/>
            <a:chOff x="0" y="1465466"/>
            <a:chExt cx="9144000" cy="498887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7707E2FF-1AAD-4358-A422-3FDC5FF5B9B1}"/>
                </a:ext>
              </a:extLst>
            </p:cNvPr>
            <p:cNvSpPr/>
            <p:nvPr/>
          </p:nvSpPr>
          <p:spPr>
            <a:xfrm>
              <a:off x="0" y="4333802"/>
              <a:ext cx="9144000" cy="2120537"/>
            </a:xfrm>
            <a:prstGeom prst="rect">
              <a:avLst/>
            </a:prstGeom>
            <a:solidFill>
              <a:srgbClr val="4C5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5799EF6C-528F-44AB-9494-C085E79F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26" y="3429000"/>
              <a:ext cx="2310483" cy="1524168"/>
            </a:xfrm>
            <a:prstGeom prst="rect">
              <a:avLst/>
            </a:prstGeom>
            <a:effectLst>
              <a:outerShdw dist="38100" dir="1800000" algn="t" rotWithShape="0">
                <a:srgbClr val="597990">
                  <a:alpha val="70000"/>
                </a:srgb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06AF5C7E-AF12-4D90-80A3-63CD3F56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495" y="5237089"/>
              <a:ext cx="1817944" cy="757067"/>
            </a:xfrm>
            <a:prstGeom prst="rect">
              <a:avLst/>
            </a:prstGeom>
            <a:effectLst>
              <a:outerShdw dist="38100" dir="1800000" algn="t" rotWithShape="0">
                <a:srgbClr val="40566B">
                  <a:alpha val="70000"/>
                </a:srgbClr>
              </a:outerShdw>
            </a:effectLst>
          </p:spPr>
        </p:pic>
        <p:pic>
          <p:nvPicPr>
            <p:cNvPr id="16" name="그림 15" descr="컴퓨터, 전자기기, 모니터, 앉아있는이(가) 표시된 사진&#10;&#10;자동 생성된 설명">
              <a:extLst>
                <a:ext uri="{FF2B5EF4-FFF2-40B4-BE49-F238E27FC236}">
                  <a16:creationId xmlns:a16="http://schemas.microsoft.com/office/drawing/2014/main" xmlns="" id="{F788BD27-4B4F-4F1D-82D3-FA9BBAD1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6823" y="1465466"/>
              <a:ext cx="7164305" cy="4678184"/>
            </a:xfrm>
            <a:prstGeom prst="rect">
              <a:avLst/>
            </a:prstGeom>
            <a:effectLst>
              <a:outerShdw blurRad="50800" dist="254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DD47EB61-6CF2-479C-AFE6-A87785357EBD}"/>
              </a:ext>
            </a:extLst>
          </p:cNvPr>
          <p:cNvSpPr/>
          <p:nvPr/>
        </p:nvSpPr>
        <p:spPr>
          <a:xfrm>
            <a:off x="0" y="942975"/>
            <a:ext cx="657225" cy="5915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4962EE8-7789-4AF4-B554-8F31F0939C5B}"/>
              </a:ext>
            </a:extLst>
          </p:cNvPr>
          <p:cNvSpPr/>
          <p:nvPr/>
        </p:nvSpPr>
        <p:spPr>
          <a:xfrm>
            <a:off x="728797" y="438912"/>
            <a:ext cx="69197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색깔이 옅어지는 </a:t>
            </a:r>
            <a:r>
              <a:rPr lang="ko-KR" altLang="en-US" sz="2800" spc="-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유럽 왕잠자리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464D461-1EC7-444C-B39F-41C885CEE4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5" b="6525"/>
          <a:stretch/>
        </p:blipFill>
        <p:spPr>
          <a:xfrm>
            <a:off x="2800350" y="1704975"/>
            <a:ext cx="5353052" cy="31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2131</TotalTime>
  <Words>1325</Words>
  <Application>Microsoft Office PowerPoint</Application>
  <PresentationFormat>화면 슬라이드 쇼(4:3)</PresentationFormat>
  <Paragraphs>1001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Calibri</vt:lpstr>
      <vt:lpstr>나눔스퀘어 ExtraBold</vt:lpstr>
      <vt:lpstr>KoPub돋움체 Medium</vt:lpstr>
      <vt:lpstr>Calibri Light</vt:lpstr>
      <vt:lpstr>Wingdings</vt:lpstr>
      <vt:lpstr>Arial</vt:lpstr>
      <vt:lpstr>맑은 고딕</vt:lpstr>
      <vt:lpstr>나눔스퀘어 Bold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k16184</dc:creator>
  <cp:lastModifiedBy>Owner</cp:lastModifiedBy>
  <cp:revision>390</cp:revision>
  <dcterms:created xsi:type="dcterms:W3CDTF">2020-10-16T02:52:24Z</dcterms:created>
  <dcterms:modified xsi:type="dcterms:W3CDTF">2021-03-31T07:35:08Z</dcterms:modified>
</cp:coreProperties>
</file>